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6" r:id="rId9"/>
    <p:sldId id="267" r:id="rId10"/>
    <p:sldId id="269" r:id="rId11"/>
    <p:sldId id="268" r:id="rId12"/>
    <p:sldId id="263" r:id="rId13"/>
  </p:sldIdLst>
  <p:sldSz cx="14630400" cy="8229600"/>
  <p:notesSz cx="8229600" cy="14630400"/>
  <p:embeddedFontLst>
    <p:embeddedFont>
      <p:font typeface="Roboto Light" panose="020B0600000101010101" charset="0"/>
      <p:regular r:id="rId15"/>
    </p:embeddedFont>
    <p:embeddedFont>
      <p:font typeface="Open Sans" panose="020B0600000101010101" charset="-127"/>
      <p:regular r:id="rId16"/>
    </p:embeddedFont>
    <p:embeddedFont>
      <p:font typeface="맑은 고딕" panose="020B0503020000020004" pitchFamily="50" charset="-127"/>
      <p:regular r:id="rId17"/>
      <p:bold r:id="rId18"/>
    </p:embeddedFont>
    <p:embeddedFont>
      <p:font typeface="Merriweather Bold" panose="00000800000000000000" pitchFamily="2" charset="0"/>
      <p:bold r:id="rId19"/>
    </p:embeddedFont>
    <p:embeddedFont>
      <p:font typeface="Red Hat Text" panose="020B0600000101010101" charset="0"/>
      <p:regular r:id="rId20"/>
    </p:embeddedFont>
    <p:embeddedFont>
      <p:font typeface="Calibri" panose="020F0502020204030204" pitchFamily="34" charset="0"/>
      <p:regular r:id="rId21"/>
      <p:bold r:id="rId22"/>
      <p:italic r:id="rId23"/>
      <p:boldItalic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14"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0225"/>
          </a:xfrm>
          <a:prstGeom prst="rect">
            <a:avLst/>
          </a:prstGeom>
        </p:spPr>
      </p:pic>
      <p:sp>
        <p:nvSpPr>
          <p:cNvPr id="3" name="Text 0"/>
          <p:cNvSpPr/>
          <p:nvPr/>
        </p:nvSpPr>
        <p:spPr>
          <a:xfrm>
            <a:off x="769977" y="3355181"/>
            <a:ext cx="6201966" cy="647105"/>
          </a:xfrm>
          <a:prstGeom prst="rect">
            <a:avLst/>
          </a:prstGeom>
          <a:noFill/>
          <a:ln/>
        </p:spPr>
        <p:txBody>
          <a:bodyPr wrap="none" lIns="0" tIns="0" rIns="0" bIns="0" rtlCol="0" anchor="t"/>
          <a:lstStyle/>
          <a:p>
            <a:pPr marL="0" indent="0">
              <a:lnSpc>
                <a:spcPts val="5050"/>
              </a:lnSpc>
              <a:buNone/>
            </a:pPr>
            <a:r>
              <a:rPr lang="en-US" sz="4050" dirty="0">
                <a:solidFill>
                  <a:srgbClr val="1F1E1E"/>
                </a:solidFill>
                <a:latin typeface="Red Hat Text" pitchFamily="34" charset="0"/>
                <a:ea typeface="Red Hat Text" pitchFamily="34" charset="-122"/>
                <a:cs typeface="Red Hat Text" pitchFamily="34" charset="-120"/>
              </a:rPr>
              <a:t>구현 기능 상세: Login 페이지</a:t>
            </a:r>
            <a:endParaRPr lang="en-US" sz="4050" dirty="0"/>
          </a:p>
        </p:txBody>
      </p:sp>
      <p:pic>
        <p:nvPicPr>
          <p:cNvPr id="4" name="Image 1" descr="preencoded.png"/>
          <p:cNvPicPr>
            <a:picLocks noChangeAspect="1"/>
          </p:cNvPicPr>
          <p:nvPr/>
        </p:nvPicPr>
        <p:blipFill>
          <a:blip r:embed="rId4"/>
          <a:stretch>
            <a:fillRect/>
          </a:stretch>
        </p:blipFill>
        <p:spPr>
          <a:xfrm>
            <a:off x="769977" y="4332208"/>
            <a:ext cx="4363403" cy="879991"/>
          </a:xfrm>
          <a:prstGeom prst="rect">
            <a:avLst/>
          </a:prstGeom>
        </p:spPr>
      </p:pic>
      <p:sp>
        <p:nvSpPr>
          <p:cNvPr id="5" name="Text 1"/>
          <p:cNvSpPr/>
          <p:nvPr/>
        </p:nvSpPr>
        <p:spPr>
          <a:xfrm>
            <a:off x="989886" y="5542121"/>
            <a:ext cx="2588538" cy="32349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간편 로그인</a:t>
            </a:r>
            <a:endParaRPr lang="en-US" sz="2000" dirty="0"/>
          </a:p>
        </p:txBody>
      </p:sp>
      <p:sp>
        <p:nvSpPr>
          <p:cNvPr id="6" name="Text 2"/>
          <p:cNvSpPr/>
          <p:nvPr/>
        </p:nvSpPr>
        <p:spPr>
          <a:xfrm>
            <a:off x="989886" y="5997535"/>
            <a:ext cx="3923586" cy="1407795"/>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사용자가 기존 계정을 통해 간편하게 로그인할 수 있도록 소셜 로그인 기능을 구현했습니다. Google, Facebook 등 다양한 소셜 계정을 지원합니다.</a:t>
            </a:r>
            <a:endParaRPr lang="en-US" sz="1700" dirty="0"/>
          </a:p>
        </p:txBody>
      </p:sp>
      <p:pic>
        <p:nvPicPr>
          <p:cNvPr id="7" name="Image 2" descr="preencoded.png"/>
          <p:cNvPicPr>
            <a:picLocks noChangeAspect="1"/>
          </p:cNvPicPr>
          <p:nvPr/>
        </p:nvPicPr>
        <p:blipFill>
          <a:blip r:embed="rId5"/>
          <a:stretch>
            <a:fillRect/>
          </a:stretch>
        </p:blipFill>
        <p:spPr>
          <a:xfrm>
            <a:off x="5133380" y="4332208"/>
            <a:ext cx="4363522" cy="879991"/>
          </a:xfrm>
          <a:prstGeom prst="rect">
            <a:avLst/>
          </a:prstGeom>
        </p:spPr>
      </p:pic>
      <p:sp>
        <p:nvSpPr>
          <p:cNvPr id="8" name="Text 3"/>
          <p:cNvSpPr/>
          <p:nvPr/>
        </p:nvSpPr>
        <p:spPr>
          <a:xfrm>
            <a:off x="5353288" y="5542121"/>
            <a:ext cx="2588538" cy="32349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보안 강화</a:t>
            </a:r>
            <a:endParaRPr lang="en-US" sz="2000" dirty="0"/>
          </a:p>
        </p:txBody>
      </p:sp>
      <p:sp>
        <p:nvSpPr>
          <p:cNvPr id="9" name="Text 4"/>
          <p:cNvSpPr/>
          <p:nvPr/>
        </p:nvSpPr>
        <p:spPr>
          <a:xfrm>
            <a:off x="5353288" y="5997535"/>
            <a:ext cx="3923705" cy="1055846"/>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사용자의 개인 정보를 안전하게 보호하기 위해 암호화 기술을 적용하고, 보안 시스템을 강화했습니다.</a:t>
            </a:r>
            <a:endParaRPr lang="en-US" sz="1700" dirty="0"/>
          </a:p>
        </p:txBody>
      </p:sp>
      <p:pic>
        <p:nvPicPr>
          <p:cNvPr id="10" name="Image 3" descr="preencoded.png"/>
          <p:cNvPicPr>
            <a:picLocks noChangeAspect="1"/>
          </p:cNvPicPr>
          <p:nvPr/>
        </p:nvPicPr>
        <p:blipFill>
          <a:blip r:embed="rId6"/>
          <a:stretch>
            <a:fillRect/>
          </a:stretch>
        </p:blipFill>
        <p:spPr>
          <a:xfrm>
            <a:off x="9496901" y="4332208"/>
            <a:ext cx="4363522" cy="879991"/>
          </a:xfrm>
          <a:prstGeom prst="rect">
            <a:avLst/>
          </a:prstGeom>
        </p:spPr>
      </p:pic>
      <p:sp>
        <p:nvSpPr>
          <p:cNvPr id="11" name="Text 5"/>
          <p:cNvSpPr/>
          <p:nvPr/>
        </p:nvSpPr>
        <p:spPr>
          <a:xfrm>
            <a:off x="9716810" y="5542121"/>
            <a:ext cx="2588538" cy="323493"/>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Red Hat Text" pitchFamily="34" charset="0"/>
                <a:ea typeface="Red Hat Text" pitchFamily="34" charset="-122"/>
                <a:cs typeface="Red Hat Text" pitchFamily="34" charset="-120"/>
              </a:rPr>
              <a:t>계정 관리</a:t>
            </a:r>
            <a:endParaRPr lang="en-US" sz="2000" dirty="0"/>
          </a:p>
        </p:txBody>
      </p:sp>
      <p:sp>
        <p:nvSpPr>
          <p:cNvPr id="12" name="Text 6"/>
          <p:cNvSpPr/>
          <p:nvPr/>
        </p:nvSpPr>
        <p:spPr>
          <a:xfrm>
            <a:off x="9716810" y="5997535"/>
            <a:ext cx="3923705" cy="1407795"/>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사용자가 자신의 계정 정보를 쉽게 관리할 수 있도록 계정 관리 기능을 제공합니다. 비밀번호 변경, 개인 정보 수정 등을 할 수 있습니다.</a:t>
            </a:r>
            <a:endParaRPr lang="en-US" sz="17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746</Words>
  <Application>Microsoft Office PowerPoint</Application>
  <PresentationFormat>사용자 지정</PresentationFormat>
  <Paragraphs>82</Paragraphs>
  <Slides>12</Slides>
  <Notes>11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12</vt:i4>
      </vt:variant>
    </vt:vector>
  </HeadingPairs>
  <TitlesOfParts>
    <vt:vector size="20" baseType="lpstr">
      <vt:lpstr>Roboto Light</vt:lpstr>
      <vt:lpstr>Open Sans</vt:lpstr>
      <vt:lpstr>맑은 고딕</vt:lpstr>
      <vt:lpstr>Merriweather Bold</vt:lpstr>
      <vt:lpstr>Arial</vt:lpstr>
      <vt:lpstr>Red Hat Text</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10</cp:revision>
  <dcterms:created xsi:type="dcterms:W3CDTF">2025-03-05T06:06:59Z</dcterms:created>
  <dcterms:modified xsi:type="dcterms:W3CDTF">2025-03-05T06:33:19Z</dcterms:modified>
</cp:coreProperties>
</file>